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3/1/2014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Behavioral Intervention Plan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8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BIP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Arial Rounded MT Bold" pitchFamily="34" charset="0"/>
              </a:rPr>
              <a:t>Final Piece of the BIP is to collect data</a:t>
            </a:r>
          </a:p>
        </p:txBody>
      </p:sp>
    </p:spTree>
    <p:extLst>
      <p:ext uri="{BB962C8B-B14F-4D97-AF65-F5344CB8AC3E}">
        <p14:creationId xmlns:p14="http://schemas.microsoft.com/office/powerpoint/2010/main" val="207631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BIP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 Rounded MT Bold" pitchFamily="34" charset="0"/>
              </a:rPr>
              <a:t>Purpose:  To use positive techniques to replace a socially unacceptable behavior with a socially acceptable behavior</a:t>
            </a:r>
            <a:endParaRPr lang="en-US" sz="36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87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BIP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Arial Rounded MT Bold" pitchFamily="34" charset="0"/>
              </a:rPr>
              <a:t>Step 1</a:t>
            </a:r>
          </a:p>
          <a:p>
            <a:pPr marL="0" indent="0">
              <a:buNone/>
            </a:pPr>
            <a:r>
              <a:rPr lang="en-US" sz="3600" dirty="0" smtClean="0">
                <a:latin typeface="Arial Rounded MT Bold" pitchFamily="34" charset="0"/>
              </a:rPr>
              <a:t>Identify the TARGET Behavior</a:t>
            </a:r>
          </a:p>
          <a:p>
            <a:pPr marL="0" indent="0">
              <a:buNone/>
            </a:pPr>
            <a:endParaRPr lang="en-US" sz="3600" dirty="0">
              <a:latin typeface="Arial Rounded MT Bold" pitchFamily="34" charset="0"/>
            </a:endParaRPr>
          </a:p>
        </p:txBody>
      </p:sp>
      <p:pic>
        <p:nvPicPr>
          <p:cNvPr id="1026" name="Picture 2" descr="C:\Documents and Settings\arsenault\Local Settings\Temporary Internet Files\Content.IE5\4382GTE4\MC90031886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393" y="3890799"/>
            <a:ext cx="1973027" cy="1614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17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BIP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Arial Rounded MT Bold" pitchFamily="34" charset="0"/>
              </a:rPr>
              <a:t>Step 2</a:t>
            </a:r>
          </a:p>
          <a:p>
            <a:pPr marL="0" indent="0">
              <a:buNone/>
            </a:pPr>
            <a:r>
              <a:rPr lang="en-US" sz="3600" dirty="0" smtClean="0">
                <a:latin typeface="Arial Rounded MT Bold" pitchFamily="34" charset="0"/>
              </a:rPr>
              <a:t>Identify the REPLACEMENT Behavior</a:t>
            </a:r>
          </a:p>
        </p:txBody>
      </p:sp>
    </p:spTree>
    <p:extLst>
      <p:ext uri="{BB962C8B-B14F-4D97-AF65-F5344CB8AC3E}">
        <p14:creationId xmlns:p14="http://schemas.microsoft.com/office/powerpoint/2010/main" val="249798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BIP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Arial Rounded MT Bold" pitchFamily="34" charset="0"/>
              </a:rPr>
              <a:t>Step 3</a:t>
            </a:r>
          </a:p>
          <a:p>
            <a:pPr marL="0" indent="0">
              <a:buNone/>
            </a:pPr>
            <a:r>
              <a:rPr lang="en-US" sz="3600" dirty="0" smtClean="0">
                <a:latin typeface="Arial Rounded MT Bold" pitchFamily="34" charset="0"/>
              </a:rPr>
              <a:t>Identify the ways you will TEACH the desired behavior</a:t>
            </a:r>
          </a:p>
        </p:txBody>
      </p:sp>
    </p:spTree>
    <p:extLst>
      <p:ext uri="{BB962C8B-B14F-4D97-AF65-F5344CB8AC3E}">
        <p14:creationId xmlns:p14="http://schemas.microsoft.com/office/powerpoint/2010/main" val="129406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BIP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Arial Rounded MT Bold" pitchFamily="34" charset="0"/>
              </a:rPr>
              <a:t>Step 4</a:t>
            </a:r>
          </a:p>
          <a:p>
            <a:pPr marL="0" indent="0">
              <a:buNone/>
            </a:pPr>
            <a:r>
              <a:rPr lang="en-US" sz="3600" dirty="0" smtClean="0">
                <a:latin typeface="Arial Rounded MT Bold" pitchFamily="34" charset="0"/>
              </a:rPr>
              <a:t>Identify the skills that need to be taught to replace the undesired behavior</a:t>
            </a:r>
          </a:p>
        </p:txBody>
      </p:sp>
    </p:spTree>
    <p:extLst>
      <p:ext uri="{BB962C8B-B14F-4D97-AF65-F5344CB8AC3E}">
        <p14:creationId xmlns:p14="http://schemas.microsoft.com/office/powerpoint/2010/main" val="30233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BIP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Arial Rounded MT Bold" pitchFamily="34" charset="0"/>
              </a:rPr>
              <a:t>Step 5</a:t>
            </a:r>
          </a:p>
          <a:p>
            <a:pPr marL="0" indent="0">
              <a:buNone/>
            </a:pPr>
            <a:r>
              <a:rPr lang="en-US" sz="3600" dirty="0" smtClean="0">
                <a:latin typeface="Arial Rounded MT Bold" pitchFamily="34" charset="0"/>
              </a:rPr>
              <a:t>Identify the preventative strategies you can use to reduce the likelihood of the behavior occurring</a:t>
            </a:r>
          </a:p>
        </p:txBody>
      </p:sp>
    </p:spTree>
    <p:extLst>
      <p:ext uri="{BB962C8B-B14F-4D97-AF65-F5344CB8AC3E}">
        <p14:creationId xmlns:p14="http://schemas.microsoft.com/office/powerpoint/2010/main" val="206344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BIP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Arial Rounded MT Bold" pitchFamily="34" charset="0"/>
              </a:rPr>
              <a:t>Step 5</a:t>
            </a:r>
          </a:p>
          <a:p>
            <a:pPr marL="0" indent="0">
              <a:buNone/>
            </a:pPr>
            <a:r>
              <a:rPr lang="en-US" sz="3600" dirty="0" smtClean="0">
                <a:latin typeface="Arial Rounded MT Bold" pitchFamily="34" charset="0"/>
              </a:rPr>
              <a:t>Identify the types of reinforcement you will use to encourage/reinforce the new behavior</a:t>
            </a:r>
          </a:p>
        </p:txBody>
      </p:sp>
    </p:spTree>
    <p:extLst>
      <p:ext uri="{BB962C8B-B14F-4D97-AF65-F5344CB8AC3E}">
        <p14:creationId xmlns:p14="http://schemas.microsoft.com/office/powerpoint/2010/main" val="271257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BIP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Arial Rounded MT Bold" pitchFamily="34" charset="0"/>
              </a:rPr>
              <a:t>Step 6</a:t>
            </a:r>
          </a:p>
          <a:p>
            <a:pPr marL="0" indent="0">
              <a:buNone/>
            </a:pPr>
            <a:r>
              <a:rPr lang="en-US" sz="3600" dirty="0" smtClean="0">
                <a:latin typeface="Arial Rounded MT Bold" pitchFamily="34" charset="0"/>
              </a:rPr>
              <a:t>Plan to follow when the behavior occurs</a:t>
            </a:r>
          </a:p>
          <a:p>
            <a:pPr marL="0" indent="0">
              <a:buNone/>
            </a:pPr>
            <a:endParaRPr lang="en-US" sz="3600" dirty="0">
              <a:latin typeface="Arial Rounded MT Bold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Arial Rounded MT Bold" pitchFamily="34" charset="0"/>
              </a:rPr>
              <a:t>Additional  steps need for a crisis or escalating situation</a:t>
            </a:r>
          </a:p>
        </p:txBody>
      </p:sp>
      <p:pic>
        <p:nvPicPr>
          <p:cNvPr id="2050" name="Picture 2" descr="C:\Documents and Settings\arsenault\Local Settings\Temporary Internet Files\Content.IE5\RI27A4IV\MC9003199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75" y="5054600"/>
            <a:ext cx="857250" cy="91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arsenault\Local Settings\Temporary Internet Files\Content.IE5\X96GJGZH\MC90038922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863" y="5186363"/>
            <a:ext cx="677862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Documents and Settings\arsenault\Local Settings\Temporary Internet Files\Content.IE5\RI27A4IV\MC90038915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984500"/>
            <a:ext cx="747712" cy="81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Documents and Settings\arsenault\Local Settings\Temporary Internet Files\Content.IE5\RI27A4IV\MC90007882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81000"/>
            <a:ext cx="2528888" cy="2807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12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735</TotalTime>
  <Words>126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Behavioral Intervention Plan</vt:lpstr>
      <vt:lpstr>BIP</vt:lpstr>
      <vt:lpstr>BIP</vt:lpstr>
      <vt:lpstr>BIP</vt:lpstr>
      <vt:lpstr>BIP</vt:lpstr>
      <vt:lpstr>BIP</vt:lpstr>
      <vt:lpstr>BIP</vt:lpstr>
      <vt:lpstr>BIP</vt:lpstr>
      <vt:lpstr>BIP</vt:lpstr>
      <vt:lpstr>BIP</vt:lpstr>
    </vt:vector>
  </TitlesOfParts>
  <Company>Hope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Behavioral Intervention Plan</dc:title>
  <dc:creator>Administratr</dc:creator>
  <cp:lastModifiedBy>Rachel</cp:lastModifiedBy>
  <cp:revision>8</cp:revision>
  <dcterms:created xsi:type="dcterms:W3CDTF">2013-02-02T15:28:06Z</dcterms:created>
  <dcterms:modified xsi:type="dcterms:W3CDTF">2014-03-02T03:18:47Z</dcterms:modified>
</cp:coreProperties>
</file>